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_rels/presentation.xml.rels" ContentType="application/vnd.openxmlformats-package.relationships+xml"/>
  <Override PartName="/ppt/media/image14.png" ContentType="image/png"/>
  <Override PartName="/ppt/media/image13.png" ContentType="image/png"/>
  <Override PartName="/ppt/media/image12.png" ContentType="image/png"/>
  <Override PartName="/ppt/media/image11.png" ContentType="image/png"/>
  <Override PartName="/ppt/media/image10.png" ContentType="image/png"/>
  <Override PartName="/ppt/media/image9.png" ContentType="image/png"/>
  <Override PartName="/ppt/media/image8.png" ContentType="image/png"/>
  <Override PartName="/ppt/media/image7.png" ContentType="image/png"/>
  <Override PartName="/ppt/media/image6.jpeg" ContentType="image/jpeg"/>
  <Override PartName="/ppt/media/image15.png" ContentType="image/png"/>
  <Override PartName="/ppt/media/image1.png" ContentType="image/png"/>
  <Override PartName="/ppt/media/image3.wmf" ContentType="image/x-wmf"/>
  <Override PartName="/ppt/media/image2.png" ContentType="image/png"/>
  <Override PartName="/ppt/media/image4.wmf" ContentType="image/x-wmf"/>
  <Override PartName="/ppt/media/image5.jpeg" ContentType="image/jpeg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1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_rels/slideLayout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_rels/slide1.xml.rels" ContentType="application/vnd.openxmlformats-package.relationships+xml"/>
  <Override PartName="/ppt/slides/slide1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</p:sldIdLst>
  <p:sldSz cx="32899350" cy="43562587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1644840" y="1738080"/>
            <a:ext cx="29608560" cy="7274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1644840" y="10193400"/>
            <a:ext cx="29608920" cy="12051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1644840" y="23390280"/>
            <a:ext cx="29608920" cy="12051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1644840" y="1738080"/>
            <a:ext cx="29608560" cy="7274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1644840" y="10193400"/>
            <a:ext cx="14448960" cy="12051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 type="body"/>
          </p:nvPr>
        </p:nvSpPr>
        <p:spPr>
          <a:xfrm>
            <a:off x="16816680" y="10193400"/>
            <a:ext cx="14448960" cy="12051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4"/>
          <p:cNvSpPr>
            <a:spLocks noGrp="1"/>
          </p:cNvSpPr>
          <p:nvPr>
            <p:ph type="body"/>
          </p:nvPr>
        </p:nvSpPr>
        <p:spPr>
          <a:xfrm>
            <a:off x="16816680" y="23390280"/>
            <a:ext cx="14448960" cy="12051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" name="PlaceHolder 5"/>
          <p:cNvSpPr>
            <a:spLocks noGrp="1"/>
          </p:cNvSpPr>
          <p:nvPr>
            <p:ph type="body"/>
          </p:nvPr>
        </p:nvSpPr>
        <p:spPr>
          <a:xfrm>
            <a:off x="1644840" y="23390280"/>
            <a:ext cx="14448960" cy="12051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1644840" y="1738080"/>
            <a:ext cx="29608560" cy="7274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1644840" y="10193400"/>
            <a:ext cx="29608920" cy="25265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1644840" y="10193400"/>
            <a:ext cx="29608920" cy="25265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3" name="" descr=""/>
          <p:cNvPicPr/>
          <p:nvPr/>
        </p:nvPicPr>
        <p:blipFill>
          <a:blip r:embed="rId2"/>
          <a:stretch/>
        </p:blipFill>
        <p:spPr>
          <a:xfrm>
            <a:off x="1644480" y="11014200"/>
            <a:ext cx="29608920" cy="23623920"/>
          </a:xfrm>
          <a:prstGeom prst="rect">
            <a:avLst/>
          </a:prstGeom>
          <a:ln>
            <a:noFill/>
          </a:ln>
        </p:spPr>
      </p:pic>
      <p:pic>
        <p:nvPicPr>
          <p:cNvPr id="34" name="" descr=""/>
          <p:cNvPicPr/>
          <p:nvPr/>
        </p:nvPicPr>
        <p:blipFill>
          <a:blip r:embed="rId3"/>
          <a:stretch/>
        </p:blipFill>
        <p:spPr>
          <a:xfrm>
            <a:off x="1644480" y="11014200"/>
            <a:ext cx="29608920" cy="2362392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PlaceHolder 1"/>
          <p:cNvSpPr>
            <a:spLocks noGrp="1"/>
          </p:cNvSpPr>
          <p:nvPr>
            <p:ph type="title"/>
          </p:nvPr>
        </p:nvSpPr>
        <p:spPr>
          <a:xfrm>
            <a:off x="1644840" y="1738080"/>
            <a:ext cx="29608560" cy="7274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" name="PlaceHolder 2"/>
          <p:cNvSpPr>
            <a:spLocks noGrp="1"/>
          </p:cNvSpPr>
          <p:nvPr>
            <p:ph type="subTitle"/>
          </p:nvPr>
        </p:nvSpPr>
        <p:spPr>
          <a:xfrm>
            <a:off x="1644840" y="10193400"/>
            <a:ext cx="29608920" cy="252658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1644840" y="1738080"/>
            <a:ext cx="29608560" cy="7274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body"/>
          </p:nvPr>
        </p:nvSpPr>
        <p:spPr>
          <a:xfrm>
            <a:off x="1644840" y="10193400"/>
            <a:ext cx="29608920" cy="25265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1644840" y="1738080"/>
            <a:ext cx="29608560" cy="7274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1644840" y="10193400"/>
            <a:ext cx="14448960" cy="25265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" name="PlaceHolder 3"/>
          <p:cNvSpPr>
            <a:spLocks noGrp="1"/>
          </p:cNvSpPr>
          <p:nvPr>
            <p:ph type="body"/>
          </p:nvPr>
        </p:nvSpPr>
        <p:spPr>
          <a:xfrm>
            <a:off x="16816680" y="10193400"/>
            <a:ext cx="14448960" cy="25265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1644840" y="1738080"/>
            <a:ext cx="29608560" cy="7274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subTitle"/>
          </p:nvPr>
        </p:nvSpPr>
        <p:spPr>
          <a:xfrm>
            <a:off x="1644840" y="1738080"/>
            <a:ext cx="29608560" cy="337201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1644840" y="1738080"/>
            <a:ext cx="29608560" cy="7274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1644840" y="10193400"/>
            <a:ext cx="14448960" cy="12051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 type="body"/>
          </p:nvPr>
        </p:nvSpPr>
        <p:spPr>
          <a:xfrm>
            <a:off x="1644840" y="23390280"/>
            <a:ext cx="14448960" cy="12051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" name="PlaceHolder 4"/>
          <p:cNvSpPr>
            <a:spLocks noGrp="1"/>
          </p:cNvSpPr>
          <p:nvPr>
            <p:ph type="body"/>
          </p:nvPr>
        </p:nvSpPr>
        <p:spPr>
          <a:xfrm>
            <a:off x="16816680" y="10193400"/>
            <a:ext cx="14448960" cy="25265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1644840" y="1738080"/>
            <a:ext cx="29608560" cy="7274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1644840" y="10193400"/>
            <a:ext cx="14448960" cy="25265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16816680" y="10193400"/>
            <a:ext cx="14448960" cy="12051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16816680" y="23390280"/>
            <a:ext cx="14448960" cy="12051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1644840" y="1738080"/>
            <a:ext cx="29608560" cy="7274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1644840" y="10193400"/>
            <a:ext cx="14448960" cy="12051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16816680" y="10193400"/>
            <a:ext cx="14448960" cy="12051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1644840" y="23390280"/>
            <a:ext cx="29608920" cy="12051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1644840" y="1738080"/>
            <a:ext cx="29608560" cy="7274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3.wmf"/><Relationship Id="rId2" Type="http://schemas.openxmlformats.org/officeDocument/2006/relationships/image" Target="../media/image4.wmf"/><Relationship Id="rId3" Type="http://schemas.openxmlformats.org/officeDocument/2006/relationships/image" Target="../media/image5.jpeg"/><Relationship Id="rId4" Type="http://schemas.openxmlformats.org/officeDocument/2006/relationships/image" Target="../media/image6.jpe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10.png"/><Relationship Id="rId9" Type="http://schemas.openxmlformats.org/officeDocument/2006/relationships/image" Target="../media/image11.png"/><Relationship Id="rId10" Type="http://schemas.openxmlformats.org/officeDocument/2006/relationships/image" Target="../media/image12.png"/><Relationship Id="rId11" Type="http://schemas.openxmlformats.org/officeDocument/2006/relationships/image" Target="../media/image13.png"/><Relationship Id="rId12" Type="http://schemas.openxmlformats.org/officeDocument/2006/relationships/image" Target="../media/image14.png"/><Relationship Id="rId13" Type="http://schemas.openxmlformats.org/officeDocument/2006/relationships/image" Target="../media/image15.png"/><Relationship Id="rId14" Type="http://schemas.openxmlformats.org/officeDocument/2006/relationships/slideLayout" Target="../slideLayouts/slideLayout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CustomShape 1"/>
          <p:cNvSpPr/>
          <p:nvPr/>
        </p:nvSpPr>
        <p:spPr>
          <a:xfrm>
            <a:off x="2406960" y="11612880"/>
            <a:ext cx="13686120" cy="252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5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50000"/>
              </a:lnSpc>
            </a:pPr>
            <a:r>
              <a:rPr b="1" lang="en-US" sz="6600" spc="-1" strike="noStrike">
                <a:solidFill>
                  <a:srgbClr val="6c5098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Qu’est-ce qu’un hackerspace ?</a:t>
            </a:r>
            <a:r>
              <a:rPr b="1" lang="en-US" sz="5000" spc="-1" strike="noStrike">
                <a:solidFill>
                  <a:srgbClr val="6c5098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en-US" sz="5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C’</a:t>
            </a:r>
            <a:r>
              <a:rPr b="0" lang="en-US" sz="5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est un endroit où des passionnés de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en-US" sz="5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technologie, de bricolage, d’électronique et d’informatique se rencontrent.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en-US" sz="5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On y trouve une abondance de matériel mis en commun pour faciliter l’accès au bricolage de plus haut niveau.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5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5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5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" name="CustomShape 2"/>
          <p:cNvSpPr/>
          <p:nvPr/>
        </p:nvSpPr>
        <p:spPr>
          <a:xfrm>
            <a:off x="8046720" y="6969240"/>
            <a:ext cx="24852240" cy="41860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7120" spc="-1" strike="noStrike">
                <a:solidFill>
                  <a:srgbClr val="6c5098"/>
                </a:solidFill>
                <a:uFill>
                  <a:solidFill>
                    <a:srgbClr val="ffffff"/>
                  </a:solidFill>
                </a:uFill>
                <a:latin typeface="Noto Sans CJK JP Bold"/>
                <a:ea typeface="ＭＳ Ｐゴシック"/>
              </a:rPr>
              <a:t>HACKERSPACE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" name="CustomShape 3"/>
          <p:cNvSpPr/>
          <p:nvPr/>
        </p:nvSpPr>
        <p:spPr>
          <a:xfrm rot="16200000">
            <a:off x="-21167280" y="21133080"/>
            <a:ext cx="43626240" cy="1310760"/>
          </a:xfrm>
          <a:prstGeom prst="rect">
            <a:avLst/>
          </a:prstGeom>
          <a:solidFill>
            <a:srgbClr val="6c5098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6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UNIVERSITÉ LIBRE DE BRUXELLES</a:t>
            </a:r>
            <a:r>
              <a:rPr b="0" lang="en-US" sz="6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 - </a:t>
            </a:r>
            <a:r>
              <a:rPr b="1" lang="en-US" sz="6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FACULTÉ DES SCIENCES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8" name="Picture 11" descr=""/>
          <p:cNvPicPr/>
          <p:nvPr/>
        </p:nvPicPr>
        <p:blipFill>
          <a:blip r:embed="rId1"/>
          <a:stretch/>
        </p:blipFill>
        <p:spPr>
          <a:xfrm>
            <a:off x="30203640" y="40878000"/>
            <a:ext cx="2606040" cy="2606040"/>
          </a:xfrm>
          <a:prstGeom prst="rect">
            <a:avLst/>
          </a:prstGeom>
          <a:ln>
            <a:noFill/>
          </a:ln>
        </p:spPr>
      </p:pic>
      <p:pic>
        <p:nvPicPr>
          <p:cNvPr id="39" name="Picture 13" descr=""/>
          <p:cNvPicPr/>
          <p:nvPr/>
        </p:nvPicPr>
        <p:blipFill>
          <a:blip r:embed="rId2"/>
          <a:stretch/>
        </p:blipFill>
        <p:spPr>
          <a:xfrm>
            <a:off x="25725600" y="40611600"/>
            <a:ext cx="4260240" cy="2985480"/>
          </a:xfrm>
          <a:prstGeom prst="rect">
            <a:avLst/>
          </a:prstGeom>
          <a:ln>
            <a:noFill/>
          </a:ln>
        </p:spPr>
      </p:pic>
      <p:sp>
        <p:nvSpPr>
          <p:cNvPr id="40" name="CustomShape 4"/>
          <p:cNvSpPr/>
          <p:nvPr/>
        </p:nvSpPr>
        <p:spPr>
          <a:xfrm>
            <a:off x="1832040" y="42858000"/>
            <a:ext cx="21965400" cy="956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9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© Toute reproduction, même partielle, doit indiquer clairement le nom de tous les auteurs, le nom du Département,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9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ainsi que la mention « Printemps des Sciences 2019 – Exposition des Sciences – Bruxelles »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1" name="Image 11" descr=""/>
          <p:cNvPicPr/>
          <p:nvPr/>
        </p:nvPicPr>
        <p:blipFill>
          <a:blip r:embed="rId3"/>
          <a:srcRect l="0" t="0" r="1598" b="46623"/>
          <a:stretch/>
        </p:blipFill>
        <p:spPr>
          <a:xfrm rot="7200">
            <a:off x="1000080" y="-20880"/>
            <a:ext cx="31890960" cy="6936480"/>
          </a:xfrm>
          <a:prstGeom prst="rect">
            <a:avLst/>
          </a:prstGeom>
          <a:ln>
            <a:noFill/>
          </a:ln>
        </p:spPr>
      </p:pic>
      <p:pic>
        <p:nvPicPr>
          <p:cNvPr id="42" name="Image 47" descr=""/>
          <p:cNvPicPr/>
          <p:nvPr/>
        </p:nvPicPr>
        <p:blipFill>
          <a:blip r:embed="rId4"/>
          <a:stretch/>
        </p:blipFill>
        <p:spPr>
          <a:xfrm>
            <a:off x="27279720" y="909360"/>
            <a:ext cx="5028120" cy="5029920"/>
          </a:xfrm>
          <a:prstGeom prst="rect">
            <a:avLst/>
          </a:prstGeom>
          <a:ln>
            <a:noFill/>
          </a:ln>
        </p:spPr>
      </p:pic>
      <p:pic>
        <p:nvPicPr>
          <p:cNvPr id="43" name="Image 12" descr=""/>
          <p:cNvPicPr/>
          <p:nvPr/>
        </p:nvPicPr>
        <p:blipFill>
          <a:blip r:embed="rId5"/>
          <a:stretch/>
        </p:blipFill>
        <p:spPr>
          <a:xfrm>
            <a:off x="2202120" y="927720"/>
            <a:ext cx="4876200" cy="4876200"/>
          </a:xfrm>
          <a:prstGeom prst="rect">
            <a:avLst/>
          </a:prstGeom>
          <a:ln>
            <a:noFill/>
          </a:ln>
        </p:spPr>
      </p:pic>
      <p:sp>
        <p:nvSpPr>
          <p:cNvPr id="44" name="CustomShape 5"/>
          <p:cNvSpPr/>
          <p:nvPr/>
        </p:nvSpPr>
        <p:spPr>
          <a:xfrm>
            <a:off x="18379440" y="23591520"/>
            <a:ext cx="13532760" cy="17109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50000"/>
              </a:lnSpc>
            </a:pPr>
            <a:r>
              <a:rPr b="1" lang="en-US" sz="6600" spc="-1" strike="noStrike">
                <a:solidFill>
                  <a:srgbClr val="6c5098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Un </a:t>
            </a:r>
            <a:r>
              <a:rPr b="1" i="1" lang="en-US" sz="6600" spc="-1" strike="noStrike">
                <a:solidFill>
                  <a:srgbClr val="6c5098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hacker </a:t>
            </a:r>
            <a:r>
              <a:rPr b="1" lang="en-US" sz="6600" spc="-1" strike="noStrike">
                <a:solidFill>
                  <a:srgbClr val="6c5098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vous dites ?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b="1" lang="en-US" sz="5400" spc="-1" strike="sng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Un informaticien malveillant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b="1" lang="en-US" sz="5400" spc="-1" strike="noStrike">
                <a:solidFill>
                  <a:srgbClr val="0099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Un bricoleur !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b="0" lang="en-US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* Saviez-vous qu’au moment où Steve Jobs et Steve Wozniak ont créé Apple, ils étaient considérés comme des hackers ?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b="1" lang="en-US" sz="6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Conférences, ateliers, concours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b="0" lang="en-US" sz="5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Tous les premiers lundi du mois (ou presque), UrLab organise une soirée de conférences appelée SmartMonday sur la technologie, mais ausi l’art, la biologie, …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b="0" lang="en-US" sz="5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Les membres du hackerspace participent en outre régulièrement en équipe à des concours d’informatique.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" name="CustomShape 6"/>
          <p:cNvSpPr/>
          <p:nvPr/>
        </p:nvSpPr>
        <p:spPr>
          <a:xfrm>
            <a:off x="20025360" y="1463040"/>
            <a:ext cx="6674760" cy="3382920"/>
          </a:xfrm>
          <a:custGeom>
            <a:avLst/>
            <a:gdLst/>
            <a:ahLst/>
            <a:rect l="l" t="t" r="r" b="b"/>
            <a:pathLst>
              <a:path w="18747" h="12647">
                <a:moveTo>
                  <a:pt x="3284" y="0"/>
                </a:moveTo>
                <a:cubicBezTo>
                  <a:pt x="1743" y="0"/>
                  <a:pt x="203" y="781"/>
                  <a:pt x="203" y="1562"/>
                </a:cubicBezTo>
                <a:lnTo>
                  <a:pt x="203" y="2732"/>
                </a:lnTo>
                <a:lnTo>
                  <a:pt x="203" y="3903"/>
                </a:lnTo>
                <a:lnTo>
                  <a:pt x="203" y="5495"/>
                </a:lnTo>
                <a:lnTo>
                  <a:pt x="203" y="6666"/>
                </a:lnTo>
                <a:lnTo>
                  <a:pt x="203" y="7836"/>
                </a:lnTo>
                <a:cubicBezTo>
                  <a:pt x="203" y="8617"/>
                  <a:pt x="1743" y="9399"/>
                  <a:pt x="3284" y="9399"/>
                </a:cubicBezTo>
                <a:lnTo>
                  <a:pt x="0" y="12646"/>
                </a:lnTo>
                <a:lnTo>
                  <a:pt x="7903" y="9399"/>
                </a:lnTo>
                <a:lnTo>
                  <a:pt x="11045" y="9399"/>
                </a:lnTo>
                <a:lnTo>
                  <a:pt x="13354" y="9399"/>
                </a:lnTo>
                <a:lnTo>
                  <a:pt x="15664" y="9399"/>
                </a:lnTo>
                <a:cubicBezTo>
                  <a:pt x="17205" y="9399"/>
                  <a:pt x="18746" y="8617"/>
                  <a:pt x="18746" y="7836"/>
                </a:cubicBezTo>
                <a:lnTo>
                  <a:pt x="18746" y="6666"/>
                </a:lnTo>
                <a:lnTo>
                  <a:pt x="18746" y="5495"/>
                </a:lnTo>
                <a:lnTo>
                  <a:pt x="18746" y="3903"/>
                </a:lnTo>
                <a:lnTo>
                  <a:pt x="18746" y="2732"/>
                </a:lnTo>
                <a:lnTo>
                  <a:pt x="18746" y="1562"/>
                </a:lnTo>
                <a:cubicBezTo>
                  <a:pt x="18746" y="781"/>
                  <a:pt x="17205" y="0"/>
                  <a:pt x="15664" y="0"/>
                </a:cubicBezTo>
                <a:lnTo>
                  <a:pt x="13354" y="0"/>
                </a:lnTo>
                <a:lnTo>
                  <a:pt x="11045" y="0"/>
                </a:lnTo>
                <a:lnTo>
                  <a:pt x="7903" y="0"/>
                </a:lnTo>
                <a:lnTo>
                  <a:pt x="5594" y="0"/>
                </a:lnTo>
                <a:lnTo>
                  <a:pt x="3284" y="0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7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Purisa"/>
                <a:ea typeface="DejaVu Sans"/>
              </a:rPr>
              <a:t>Élémentaire!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6" name="" descr=""/>
          <p:cNvPicPr/>
          <p:nvPr/>
        </p:nvPicPr>
        <p:blipFill>
          <a:blip r:embed="rId6"/>
          <a:stretch/>
        </p:blipFill>
        <p:spPr>
          <a:xfrm>
            <a:off x="1585440" y="6157440"/>
            <a:ext cx="6460920" cy="6460920"/>
          </a:xfrm>
          <a:prstGeom prst="rect">
            <a:avLst/>
          </a:prstGeom>
          <a:ln>
            <a:noFill/>
          </a:ln>
        </p:spPr>
      </p:pic>
      <p:pic>
        <p:nvPicPr>
          <p:cNvPr id="47" name="" descr=""/>
          <p:cNvPicPr/>
          <p:nvPr/>
        </p:nvPicPr>
        <p:blipFill>
          <a:blip r:embed="rId7"/>
          <a:stretch/>
        </p:blipFill>
        <p:spPr>
          <a:xfrm>
            <a:off x="18379440" y="13167360"/>
            <a:ext cx="13136760" cy="9849240"/>
          </a:xfrm>
          <a:prstGeom prst="rect">
            <a:avLst/>
          </a:prstGeom>
          <a:ln>
            <a:noFill/>
          </a:ln>
        </p:spPr>
      </p:pic>
      <p:pic>
        <p:nvPicPr>
          <p:cNvPr id="48" name="" descr=""/>
          <p:cNvPicPr/>
          <p:nvPr/>
        </p:nvPicPr>
        <p:blipFill>
          <a:blip r:embed="rId8"/>
          <a:stretch/>
        </p:blipFill>
        <p:spPr>
          <a:xfrm>
            <a:off x="2341440" y="23408640"/>
            <a:ext cx="9268560" cy="6949080"/>
          </a:xfrm>
          <a:prstGeom prst="rect">
            <a:avLst/>
          </a:prstGeom>
          <a:ln>
            <a:noFill/>
          </a:ln>
        </p:spPr>
      </p:pic>
      <p:pic>
        <p:nvPicPr>
          <p:cNvPr id="49" name="" descr=""/>
          <p:cNvPicPr/>
          <p:nvPr/>
        </p:nvPicPr>
        <p:blipFill>
          <a:blip r:embed="rId9"/>
          <a:stretch/>
        </p:blipFill>
        <p:spPr>
          <a:xfrm>
            <a:off x="12042720" y="23517000"/>
            <a:ext cx="5094720" cy="6790680"/>
          </a:xfrm>
          <a:prstGeom prst="rect">
            <a:avLst/>
          </a:prstGeom>
          <a:ln>
            <a:noFill/>
          </a:ln>
        </p:spPr>
      </p:pic>
      <p:pic>
        <p:nvPicPr>
          <p:cNvPr id="50" name="" descr=""/>
          <p:cNvPicPr/>
          <p:nvPr/>
        </p:nvPicPr>
        <p:blipFill>
          <a:blip r:embed="rId10"/>
          <a:stretch/>
        </p:blipFill>
        <p:spPr>
          <a:xfrm>
            <a:off x="2341440" y="30790800"/>
            <a:ext cx="9301320" cy="6973560"/>
          </a:xfrm>
          <a:prstGeom prst="rect">
            <a:avLst/>
          </a:prstGeom>
          <a:ln>
            <a:noFill/>
          </a:ln>
        </p:spPr>
      </p:pic>
      <p:pic>
        <p:nvPicPr>
          <p:cNvPr id="51" name="" descr=""/>
          <p:cNvPicPr/>
          <p:nvPr/>
        </p:nvPicPr>
        <p:blipFill>
          <a:blip r:embed="rId11"/>
          <a:stretch/>
        </p:blipFill>
        <p:spPr>
          <a:xfrm>
            <a:off x="12070080" y="30834720"/>
            <a:ext cx="5030280" cy="7112520"/>
          </a:xfrm>
          <a:prstGeom prst="rect">
            <a:avLst/>
          </a:prstGeom>
          <a:ln>
            <a:noFill/>
          </a:ln>
        </p:spPr>
      </p:pic>
      <p:pic>
        <p:nvPicPr>
          <p:cNvPr id="52" name="" descr=""/>
          <p:cNvPicPr/>
          <p:nvPr/>
        </p:nvPicPr>
        <p:blipFill>
          <a:blip r:embed="rId12"/>
          <a:stretch/>
        </p:blipFill>
        <p:spPr>
          <a:xfrm>
            <a:off x="2468880" y="38404800"/>
            <a:ext cx="4910760" cy="4262760"/>
          </a:xfrm>
          <a:prstGeom prst="rect">
            <a:avLst/>
          </a:prstGeom>
          <a:ln>
            <a:noFill/>
          </a:ln>
        </p:spPr>
      </p:pic>
      <p:pic>
        <p:nvPicPr>
          <p:cNvPr id="53" name="" descr=""/>
          <p:cNvPicPr/>
          <p:nvPr/>
        </p:nvPicPr>
        <p:blipFill>
          <a:blip r:embed="rId13"/>
          <a:stretch/>
        </p:blipFill>
        <p:spPr>
          <a:xfrm>
            <a:off x="8137440" y="38587680"/>
            <a:ext cx="4206600" cy="42066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1020</TotalTime>
  <Application>LibreOffice/5.1.6.2$Linux_X86_64 LibreOffice_project/10m0$Build-2</Application>
  <Company>Elvira/Puttevils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2005-02-24T09:50:45Z</dcterms:created>
  <dc:creator>Elvira/Puttevils</dc:creator>
  <dc:description/>
  <dc:language>en-US</dc:language>
  <cp:lastModifiedBy/>
  <cp:lastPrinted>2013-02-08T09:18:21Z</cp:lastPrinted>
  <dcterms:modified xsi:type="dcterms:W3CDTF">2019-03-22T10:37:00Z</dcterms:modified>
  <cp:revision>86</cp:revision>
  <dc:subject/>
  <dc:title>Présentation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15.0037</vt:lpwstr>
  </property>
  <property fmtid="{D5CDD505-2E9C-101B-9397-08002B2CF9AE}" pid="3" name="Company">
    <vt:lpwstr>Elvira/Puttevils</vt:lpwstr>
  </property>
  <property fmtid="{D5CDD505-2E9C-101B-9397-08002B2CF9AE}" pid="4" name="HiddenSlides">
    <vt:i4>0</vt:i4>
  </property>
  <property fmtid="{D5CDD505-2E9C-101B-9397-08002B2CF9AE}" pid="5" name="HyperlinksChanged">
    <vt:bool>0</vt:bool>
  </property>
  <property fmtid="{D5CDD505-2E9C-101B-9397-08002B2CF9AE}" pid="6" name="LinksUpToDate">
    <vt:bool>0</vt:bool>
  </property>
  <property fmtid="{D5CDD505-2E9C-101B-9397-08002B2CF9AE}" pid="7" name="MMClips">
    <vt:i4>0</vt:i4>
  </property>
  <property fmtid="{D5CDD505-2E9C-101B-9397-08002B2CF9AE}" pid="8" name="Notes">
    <vt:i4>1</vt:i4>
  </property>
  <property fmtid="{D5CDD505-2E9C-101B-9397-08002B2CF9AE}" pid="9" name="PresentationFormat">
    <vt:lpwstr>Custom</vt:lpwstr>
  </property>
  <property fmtid="{D5CDD505-2E9C-101B-9397-08002B2CF9AE}" pid="10" name="ScaleCrop">
    <vt:bool>0</vt:bool>
  </property>
  <property fmtid="{D5CDD505-2E9C-101B-9397-08002B2CF9AE}" pid="11" name="ShareDoc">
    <vt:bool>0</vt:bool>
  </property>
  <property fmtid="{D5CDD505-2E9C-101B-9397-08002B2CF9AE}" pid="12" name="Slides">
    <vt:i4>1</vt:i4>
  </property>
</Properties>
</file>